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77527"/>
  </p:normalViewPr>
  <p:slideViewPr>
    <p:cSldViewPr>
      <p:cViewPr varScale="1">
        <p:scale>
          <a:sx n="136" d="100"/>
          <a:sy n="136" d="100"/>
        </p:scale>
        <p:origin x="216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81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</a:t>
            </a:r>
            <a:r>
              <a:rPr lang="en-US" sz="2400" dirty="0" err="1"/>
              <a:t>superfically</a:t>
            </a:r>
            <a:r>
              <a:rPr lang="en-US" sz="2400" dirty="0"/>
              <a:t>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432FF"/>
                </a:solidFill>
              </a:rPr>
              <a:t>totals</a:t>
            </a:r>
          </a:p>
          <a:p>
            <a:r>
              <a:rPr lang="en-US" sz="2400" dirty="0"/>
              <a:t>We introduce one trick here that </a:t>
            </a:r>
          </a:p>
          <a:p>
            <a:pPr marL="0" indent="0"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603541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Always start an analysis with a figure.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categorical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Habitat, y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93" y="2971800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8805</TotalTime>
  <Words>1527</Words>
  <Application>Microsoft Macintosh PowerPoint</Application>
  <PresentationFormat>On-screen Show (4:3)</PresentationFormat>
  <Paragraphs>229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469</cp:revision>
  <cp:lastPrinted>2018-11-07T21:03:12Z</cp:lastPrinted>
  <dcterms:created xsi:type="dcterms:W3CDTF">2013-09-18T21:00:03Z</dcterms:created>
  <dcterms:modified xsi:type="dcterms:W3CDTF">2019-11-05T19:42:11Z</dcterms:modified>
  <cp:category/>
</cp:coreProperties>
</file>